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9" d="100"/>
          <a:sy n="129" d="100"/>
        </p:scale>
        <p:origin x="-1020" y="-6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08D3-AC53-E04C-B725-DD105AD4995E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035C-A4B6-7343-AA95-6BCF278DB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wsc</cp:lastModifiedBy>
  <cp:revision>2</cp:revision>
  <dcterms:created xsi:type="dcterms:W3CDTF">2016-02-07T02:18:03Z</dcterms:created>
  <dcterms:modified xsi:type="dcterms:W3CDTF">2018-11-21T01:26:25Z</dcterms:modified>
</cp:coreProperties>
</file>